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5C2488-6867-450F-A1F3-6F72924ED5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11645C-B036-4B03-A0E8-6DFDC2F49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DC1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DC1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DC1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Слайд 2</vt:lpstr>
      <vt:lpstr>Слайд 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Рагимат</dc:creator>
  <cp:lastModifiedBy>Рагимат</cp:lastModifiedBy>
  <cp:revision>5</cp:revision>
  <dcterms:created xsi:type="dcterms:W3CDTF">2012-10-09T14:23:47Z</dcterms:created>
  <dcterms:modified xsi:type="dcterms:W3CDTF">2014-10-14T15:32:45Z</dcterms:modified>
</cp:coreProperties>
</file>